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8" r:id="rId2"/>
    <p:sldId id="266" r:id="rId3"/>
    <p:sldId id="261" r:id="rId4"/>
    <p:sldId id="263" r:id="rId5"/>
    <p:sldId id="264" r:id="rId6"/>
    <p:sldId id="289" r:id="rId7"/>
    <p:sldId id="288" r:id="rId8"/>
    <p:sldId id="265" r:id="rId9"/>
    <p:sldId id="291" r:id="rId10"/>
  </p:sldIdLst>
  <p:sldSz cx="15122525" cy="7921625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SemiBold" panose="00000700000000000000" pitchFamily="50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21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" y="264"/>
      </p:cViewPr>
      <p:guideLst>
        <p:guide orient="horz" pos="2721"/>
        <p:guide pos="4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072d242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98072d242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2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d7eb645d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7ed7eb645d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8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072d24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98072d24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072d242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98072d242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36322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 amt="50000"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i="0" u="none" strike="noStrike" cap="none" dirty="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KUDOERS</a:t>
            </a:r>
          </a:p>
        </p:txBody>
      </p:sp>
      <p:sp>
        <p:nvSpPr>
          <p:cNvPr id="82" name="Google Shape;82;p15"/>
          <p:cNvSpPr txBox="1"/>
          <p:nvPr/>
        </p:nvSpPr>
        <p:spPr>
          <a:xfrm>
            <a:off x="1109172" y="5280284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419" sz="3200" b="0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Una nueva forma de integrar equipos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5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Bernabé Reinoza</a:t>
            </a: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l="49" r="39"/>
          <a:stretch/>
        </p:blipFill>
        <p:spPr>
          <a:xfrm>
            <a:off x="13362039" y="6850902"/>
            <a:ext cx="1541816" cy="81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700950" y="1398900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que impactan</a:t>
            </a:r>
            <a:endParaRPr lang="es-MX"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3"/>
          <p:cNvSpPr txBox="1"/>
          <p:nvPr/>
        </p:nvSpPr>
        <p:spPr>
          <a:xfrm>
            <a:off x="1700950" y="3577800"/>
            <a:ext cx="7214400" cy="3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De acuerdo con datos de la Organización Mundial de la Salud (OMS).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México ocupa el primer lugar a nivel mundial en estrés laboral, con 75% de su fuerza laboral bajo esta condición, seguido de China (73%) y Estados Unidos (59%).</a:t>
            </a:r>
            <a:endParaRPr lang="es-419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05042" y="1938739"/>
            <a:ext cx="5809533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La cultura laboral a cambiado..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419" sz="2600" dirty="0">
              <a:solidFill>
                <a:srgbClr val="2B303C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Ya comenzamos un cambio hacia una nueva cultura laboral de bienestar.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419" sz="2600" dirty="0">
              <a:solidFill>
                <a:srgbClr val="2B303C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Un mayor bienestar de la fuerza laboral se traduce en más productividad, más resiliencia y más competitividad</a:t>
            </a: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944563" y="2433325"/>
            <a:ext cx="5656200" cy="31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i="0" u="none" strike="noStrike" cap="none" dirty="0">
                <a:solidFill>
                  <a:srgbClr val="2B303C"/>
                </a:solidFill>
                <a:latin typeface="Montserrat"/>
                <a:ea typeface="Montserrat SemiBold"/>
                <a:cs typeface="Montserrat SemiBold"/>
                <a:sym typeface="Montserrat"/>
              </a:rPr>
              <a:t>El 80% de los colaboradores se encuentran desvinculados con la empresa, se usa el reconocimiento para aumentar la vinculación a través de crear ambientes colaborativos de crecimiento</a:t>
            </a:r>
            <a:endParaRPr sz="260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1;p42">
            <a:extLst>
              <a:ext uri="{FF2B5EF4-FFF2-40B4-BE49-F238E27FC236}">
                <a16:creationId xmlns:a16="http://schemas.microsoft.com/office/drawing/2014/main" id="{D222C133-5577-1885-20D0-93765FBCB42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8542" y="2624447"/>
            <a:ext cx="2542709" cy="248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944563" y="1879327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reconocimiento de los colaboradores ha sido durante mucho tiempo la piedra angular de una gestión eficaz.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 medio del agradecimiento y reconocimiento  KUDOERS c</a:t>
            </a: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 una mayor vinculación entre los miembros del equipo.</a:t>
            </a: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60;p42">
            <a:extLst>
              <a:ext uri="{FF2B5EF4-FFF2-40B4-BE49-F238E27FC236}">
                <a16:creationId xmlns:a16="http://schemas.microsoft.com/office/drawing/2014/main" id="{5FC0F930-5A0E-801C-B7E1-1E610B56A8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251" y="2668500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944563" y="1879327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KUDOERS app Móvil.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 una mayor vinculación</a:t>
            </a: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Visualiza valores del equipo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Visualiza interacciones entre los miembros del equipo.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A995BDEC-D24D-A4F9-0E52-748AD6DB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389"/>
          <a:stretch/>
        </p:blipFill>
        <p:spPr>
          <a:xfrm>
            <a:off x="2002352" y="962258"/>
            <a:ext cx="3197426" cy="5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Lenguaje Natural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509026" y="1921043"/>
            <a:ext cx="5250506" cy="5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Realizando análisis del lenguaje natural usado por los equipos y las distintas interacciones.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Nos muestran la sinergia del equipo y de esta </a:t>
            </a:r>
            <a:r>
              <a:rPr lang="es-419" sz="20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manera</a:t>
            </a: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poner encontrar puntos de mejoras o fallas.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Que guie a los lideres con posibles soluciones según el análisis.</a:t>
            </a:r>
          </a:p>
        </p:txBody>
      </p:sp>
      <p:cxnSp>
        <p:nvCxnSpPr>
          <p:cNvPr id="262" name="Google Shape;262;p30"/>
          <p:cNvCxnSpPr/>
          <p:nvPr/>
        </p:nvCxnSpPr>
        <p:spPr>
          <a:xfrm>
            <a:off x="14001733" y="0"/>
            <a:ext cx="0" cy="3469942"/>
          </a:xfrm>
          <a:prstGeom prst="straightConnector1">
            <a:avLst/>
          </a:prstGeom>
          <a:noFill/>
          <a:ln w="9525" cap="flat" cmpd="sng">
            <a:solidFill>
              <a:srgbClr val="FF6A3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l="189" r="199"/>
          <a:stretch/>
        </p:blipFill>
        <p:spPr>
          <a:xfrm>
            <a:off x="2877127" y="6078229"/>
            <a:ext cx="3829048" cy="9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94DA00-96EC-2DAB-E43F-8549654A6E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938235" y="1738797"/>
            <a:ext cx="3053282" cy="56733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B75FBD-91FB-5792-023A-80A64A87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0421064" y="1016970"/>
            <a:ext cx="3168065" cy="58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905042" y="2060250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 tenemos un MVP, donde los equipos pueden enviar y recibir agradecimientos.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Los siguientes pasos seria agrega un modelo de ML que ayude a pronosticar el tipo de contenido que se puede ofrecer dentro de la app, que apoye al la integración y mejoras de relaciones humanas.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0E720DE-D9D0-61DF-582B-6A0AA2274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75" y="1239876"/>
            <a:ext cx="2887918" cy="331500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7BF80AC-24C4-AD5C-2771-12A702BED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608" y="3016012"/>
            <a:ext cx="2887918" cy="35157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85;p23">
            <a:extLst>
              <a:ext uri="{FF2B5EF4-FFF2-40B4-BE49-F238E27FC236}">
                <a16:creationId xmlns:a16="http://schemas.microsoft.com/office/drawing/2014/main" id="{8F51CD39-AE25-FF40-9B65-CF2C9603893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17940" y="605856"/>
            <a:ext cx="3384330" cy="84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700950" y="1398900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que impactan</a:t>
            </a:r>
            <a:endParaRPr lang="es-MX"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3"/>
          <p:cNvPicPr preferRelativeResize="0"/>
          <p:nvPr/>
        </p:nvPicPr>
        <p:blipFill rotWithShape="1">
          <a:blip r:embed="rId6">
            <a:alphaModFix/>
          </a:blip>
          <a:srcRect l="58701"/>
          <a:stretch/>
        </p:blipFill>
        <p:spPr>
          <a:xfrm>
            <a:off x="10106531" y="607839"/>
            <a:ext cx="1397713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3"/>
          <p:cNvSpPr txBox="1"/>
          <p:nvPr/>
        </p:nvSpPr>
        <p:spPr>
          <a:xfrm>
            <a:off x="2819867" y="1861574"/>
            <a:ext cx="6691074" cy="60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4800" b="1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Dudas 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4800" b="1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Comentarios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Muchas Gracias..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391;p38">
            <a:extLst>
              <a:ext uri="{FF2B5EF4-FFF2-40B4-BE49-F238E27FC236}">
                <a16:creationId xmlns:a16="http://schemas.microsoft.com/office/drawing/2014/main" id="{E2A74858-7C68-BBA4-A907-D7841EC2DF9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2069" y="2850498"/>
            <a:ext cx="3124926" cy="184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79;p42">
            <a:extLst>
              <a:ext uri="{FF2B5EF4-FFF2-40B4-BE49-F238E27FC236}">
                <a16:creationId xmlns:a16="http://schemas.microsoft.com/office/drawing/2014/main" id="{4D872DF2-71DA-0217-8C54-0D81AFCD614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625" y="2156532"/>
            <a:ext cx="2160000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6571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352</Words>
  <Application>Microsoft Office PowerPoint</Application>
  <PresentationFormat>Personalizado</PresentationFormat>
  <Paragraphs>46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Montserrat SemiBold</vt:lpstr>
      <vt:lpstr>Montserrat</vt:lpstr>
      <vt:lpstr>Georgia</vt:lpstr>
      <vt:lpstr>Arial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Bladimir Contreras</dc:creator>
  <cp:lastModifiedBy>Bladimir Contreras</cp:lastModifiedBy>
  <cp:revision>11</cp:revision>
  <dcterms:modified xsi:type="dcterms:W3CDTF">2022-08-04T23:30:13Z</dcterms:modified>
</cp:coreProperties>
</file>